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1"/>
  </p:handout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52ABA-2A62-4830-BB81-BFB96959232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8A1B2-4F92-4DF7-A833-68C52EC997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E23E496-627C-4B0B-9453-5448BDDB294B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33D9C47-50DB-4330-9722-63DACF1B9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r>
              <a:rPr lang="en-US" dirty="0" smtClean="0"/>
              <a:t>Course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3505200"/>
          </a:xfrm>
        </p:spPr>
        <p:txBody>
          <a:bodyPr>
            <a:normAutofit/>
          </a:bodyPr>
          <a:lstStyle/>
          <a:p>
            <a:pPr marL="571500" indent="-571500" algn="l"/>
            <a:r>
              <a:rPr lang="en-US" dirty="0" smtClean="0">
                <a:solidFill>
                  <a:schemeClr val="tx1"/>
                </a:solidFill>
              </a:rPr>
              <a:t>1. Approaches to Evaluation </a:t>
            </a:r>
          </a:p>
          <a:p>
            <a:pPr marL="571500" indent="-571500" algn="l">
              <a:buAutoNum type="romanUcPeriod"/>
            </a:pP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2. Review of Data/Programs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3. Presentations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4. Field Experience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Evaluation</a:t>
            </a:r>
          </a:p>
          <a:p>
            <a:pPr>
              <a:buNone/>
            </a:pPr>
            <a:r>
              <a:rPr lang="en-US" dirty="0" smtClean="0"/>
              <a:t>Program</a:t>
            </a:r>
          </a:p>
          <a:p>
            <a:pPr>
              <a:buNone/>
            </a:pPr>
            <a:r>
              <a:rPr lang="en-US" dirty="0" smtClean="0"/>
              <a:t>				Stakeholders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Upstream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Midstream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Downstream</a:t>
            </a:r>
          </a:p>
          <a:p>
            <a:pPr>
              <a:buNone/>
            </a:pPr>
            <a:r>
              <a:rPr lang="en-US" dirty="0" smtClean="0"/>
              <a:t>							Formative</a:t>
            </a:r>
          </a:p>
          <a:p>
            <a:pPr>
              <a:buNone/>
            </a:pPr>
            <a:r>
              <a:rPr lang="en-US" dirty="0" smtClean="0"/>
              <a:t>							Summative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Vocabulary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Expertise-oriented</a:t>
            </a:r>
          </a:p>
          <a:p>
            <a:pPr>
              <a:buNone/>
            </a:pPr>
            <a:r>
              <a:rPr lang="en-US" dirty="0" smtClean="0"/>
              <a:t>Consumer-oriented</a:t>
            </a:r>
          </a:p>
          <a:p>
            <a:pPr>
              <a:buNone/>
            </a:pPr>
            <a:r>
              <a:rPr lang="en-US" dirty="0" smtClean="0"/>
              <a:t>Objectives-oriented</a:t>
            </a:r>
          </a:p>
          <a:p>
            <a:pPr>
              <a:buNone/>
            </a:pPr>
            <a:r>
              <a:rPr lang="en-US" dirty="0" smtClean="0"/>
              <a:t>Decision-oriented</a:t>
            </a:r>
          </a:p>
          <a:p>
            <a:pPr>
              <a:buNone/>
            </a:pPr>
            <a:r>
              <a:rPr lang="en-US" dirty="0" smtClean="0"/>
              <a:t>Participant-oriented</a:t>
            </a:r>
          </a:p>
          <a:p>
            <a:pPr>
              <a:buNone/>
            </a:pPr>
            <a:r>
              <a:rPr lang="en-US" dirty="0" smtClean="0"/>
              <a:t>Capacity Building</a:t>
            </a:r>
          </a:p>
          <a:p>
            <a:pPr>
              <a:buNone/>
            </a:pPr>
            <a:r>
              <a:rPr lang="en-US" dirty="0" smtClean="0"/>
              <a:t>Cultural Competence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Expertise-oriented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“Accreditation” - NCATE/Middle States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Key People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Flexner – Teaching Hospital</a:t>
            </a:r>
          </a:p>
          <a:p>
            <a:pPr>
              <a:buNone/>
            </a:pPr>
            <a:r>
              <a:rPr lang="en-US" dirty="0" smtClean="0"/>
              <a:t>Eisner - Connoisseurship and Criticism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Connections &amp; Key Components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Consumer-Oriented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Expert in “Judging” things – not necessarily a content expert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Key Person: </a:t>
            </a:r>
          </a:p>
          <a:p>
            <a:pPr>
              <a:buNone/>
            </a:pPr>
            <a:r>
              <a:rPr lang="en-US" dirty="0" err="1" smtClean="0"/>
              <a:t>Scriven</a:t>
            </a:r>
            <a:r>
              <a:rPr lang="en-US" dirty="0" smtClean="0"/>
              <a:t> – Developed Checklists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Examples: WWC, </a:t>
            </a:r>
            <a:r>
              <a:rPr lang="en-US" dirty="0" err="1" smtClean="0"/>
              <a:t>Buros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Connections &amp; Key Components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Program-oriented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Key People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err="1" smtClean="0"/>
              <a:t>Provus</a:t>
            </a:r>
            <a:r>
              <a:rPr lang="en-US" dirty="0" smtClean="0"/>
              <a:t> – Discrepancy Evaluation Model</a:t>
            </a:r>
          </a:p>
          <a:p>
            <a:pPr>
              <a:buNone/>
            </a:pPr>
            <a:r>
              <a:rPr lang="en-US" dirty="0" smtClean="0"/>
              <a:t>Tyler – Standardized Testing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“objectives-oriented” science-based, quantitative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Summative in Nature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Connections &amp; Key Components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Decision-oriented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serve decision makers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Key Person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err="1" smtClean="0"/>
              <a:t>Stufflebeam</a:t>
            </a:r>
            <a:r>
              <a:rPr lang="en-US" dirty="0" smtClean="0"/>
              <a:t> – CIPP (key is </a:t>
            </a:r>
            <a:r>
              <a:rPr lang="en-US" u="sng" dirty="0" smtClean="0"/>
              <a:t>C</a:t>
            </a:r>
            <a:r>
              <a:rPr lang="en-US" dirty="0" smtClean="0"/>
              <a:t>ontext)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UFE – identifies stakeholders who care about the program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Formative in Nature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Connections &amp; Key Components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Participant-oriented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Practical (own and use) &amp; Transformative (empowerment)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Key People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Stake – Added the human element/local knowledge, and made evaluation less mechanistic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Guba</a:t>
            </a:r>
            <a:r>
              <a:rPr lang="en-US" dirty="0" smtClean="0"/>
              <a:t> &amp; Lincoln – “constructivist” approach, stakeholders teach the evaluator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Connections &amp; Key Components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ECB &amp; Cultural Competence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Cultural Competence – Understand and appreciate the culture (also: Pluralism)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Patton (ECB) – changes in thinking and behavior of the organization (culture change as a result of the evaluation process)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 &amp; Key Components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</TotalTime>
  <Words>233</Words>
  <Application>Microsoft Office PowerPoint</Application>
  <PresentationFormat>On-screen Show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Course Overview</vt:lpstr>
      <vt:lpstr>Key Vocabulary</vt:lpstr>
      <vt:lpstr>Approaches</vt:lpstr>
      <vt:lpstr>Connections &amp; Key Components</vt:lpstr>
      <vt:lpstr>Connections &amp; Key Components</vt:lpstr>
      <vt:lpstr>Connections &amp; Key Components</vt:lpstr>
      <vt:lpstr>Connections &amp; Key Components</vt:lpstr>
      <vt:lpstr>Connections &amp; Key Components</vt:lpstr>
      <vt:lpstr>Connections &amp; Key Components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Overview</dc:title>
  <dc:creator>rschultz</dc:creator>
  <cp:lastModifiedBy>rschultz</cp:lastModifiedBy>
  <cp:revision>9</cp:revision>
  <dcterms:created xsi:type="dcterms:W3CDTF">2011-03-19T15:36:44Z</dcterms:created>
  <dcterms:modified xsi:type="dcterms:W3CDTF">2011-03-23T19:20:02Z</dcterms:modified>
</cp:coreProperties>
</file>